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verag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1e7d4b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1e7d4b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18e2d2e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18e2d2e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1e7d4b7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1e7d4b7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18e2d2e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18e2d2e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Solo Project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QA Consulting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Mihai Octavian Cernat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/>
          <p:nvPr>
            <p:ph type="title"/>
          </p:nvPr>
        </p:nvSpPr>
        <p:spPr>
          <a:xfrm>
            <a:off x="1297500" y="461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Future improvements:</a:t>
            </a:r>
            <a:endParaRPr/>
          </a:p>
        </p:txBody>
      </p:sp>
      <p:sp>
        <p:nvSpPr>
          <p:cNvPr id="328" name="Google Shape;328;p26"/>
          <p:cNvSpPr txBox="1"/>
          <p:nvPr>
            <p:ph idx="1" type="body"/>
          </p:nvPr>
        </p:nvSpPr>
        <p:spPr>
          <a:xfrm>
            <a:off x="1297500" y="1226650"/>
            <a:ext cx="5741100" cy="24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Add users database that can hold a collection of records			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secure authentication service					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Add pictures to each item                                 		                                                         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feature to request for purchasing records from other users		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9" name="Google Shape;329;p26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332" name="Google Shape;332;p26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475" y="181075"/>
            <a:ext cx="1054026" cy="1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6"/>
          <p:cNvSpPr/>
          <p:nvPr/>
        </p:nvSpPr>
        <p:spPr>
          <a:xfrm>
            <a:off x="4680725" y="1183450"/>
            <a:ext cx="2898000" cy="7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 txBox="1"/>
          <p:nvPr>
            <p:ph type="title"/>
          </p:nvPr>
        </p:nvSpPr>
        <p:spPr>
          <a:xfrm>
            <a:off x="1297500" y="461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Continuous integration</a:t>
            </a:r>
            <a:endParaRPr/>
          </a:p>
        </p:txBody>
      </p:sp>
      <p:sp>
        <p:nvSpPr>
          <p:cNvPr id="341" name="Google Shape;341;p27"/>
          <p:cNvSpPr txBox="1"/>
          <p:nvPr>
            <p:ph idx="1" type="body"/>
          </p:nvPr>
        </p:nvSpPr>
        <p:spPr>
          <a:xfrm>
            <a:off x="1297500" y="1186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Both the backend and frontend are stored in a docker container which makes it easier build through Jenkins, the tool used for triggering periodic builds for this project.</a:t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25" y="2192000"/>
            <a:ext cx="8839199" cy="52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038" y="2953300"/>
            <a:ext cx="5913524" cy="18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/>
          <p:nvPr>
            <p:ph type="title"/>
          </p:nvPr>
        </p:nvSpPr>
        <p:spPr>
          <a:xfrm>
            <a:off x="1297500" y="461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Future improvements:</a:t>
            </a:r>
            <a:endParaRPr/>
          </a:p>
        </p:txBody>
      </p:sp>
      <p:sp>
        <p:nvSpPr>
          <p:cNvPr id="352" name="Google Shape;352;p28"/>
          <p:cNvSpPr txBox="1"/>
          <p:nvPr>
            <p:ph idx="1" type="body"/>
          </p:nvPr>
        </p:nvSpPr>
        <p:spPr>
          <a:xfrm>
            <a:off x="1297500" y="1226650"/>
            <a:ext cx="5741100" cy="24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Add users database that can hold a collection of records			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secure authentication service					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Add pictures to each item                                 		                                                         	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feature to request for purchasing records from other users		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356" name="Google Shape;356;p28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5578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1" y="13705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Brief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1" y="16960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1" y="20215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Technologies used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7501" y="23470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7501" y="26725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7498" y="29980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Continuous Integration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300698" y="3399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Future developments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</a:t>
            </a:r>
            <a:endParaRPr/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an object oriented </a:t>
            </a:r>
            <a:r>
              <a:rPr lang="en-GB"/>
              <a:t>web application that covers all the core topics and utilises the various tools covered during the training.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My project involved creating a user friendly website that would allow the users to store their personal record collection information online, and check other users collections.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Users are be able to add, update and delete records from their personal collection and also check different record prices and compare them.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1092875" y="1223975"/>
            <a:ext cx="3048000" cy="16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Initial Plan: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User table &amp; Records table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Create a secure authentication system.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7" name="Google Shape;2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272" y="1223972"/>
            <a:ext cx="4703100" cy="17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1092875" y="3168325"/>
            <a:ext cx="3000000" cy="22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Delivered solution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Records table that has full CRUD functionality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538" y="3100122"/>
            <a:ext cx="3386570" cy="189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/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0" y="966925"/>
            <a:ext cx="3940500" cy="417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 Database Engine - Database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Java - API Logic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JavaScript - Front End Logic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Draw.io - Wireframes and ERDs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HTML, CSS, Bootstrap Studio - Front End Design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Postman - API call tests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3940500" y="966925"/>
            <a:ext cx="36315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Apache2 - Deployment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Jenkins - CI Server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Maven - Dependency Management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Git - VCS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Trello - Project Tracking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GCP - Live Environment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Docker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</a:t>
            </a:r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925" y="3250200"/>
            <a:ext cx="355282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50" y="1540675"/>
            <a:ext cx="44196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	</a:t>
            </a:r>
            <a:endParaRPr/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API has been designed using Spring Boot with Java and H2.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aim was to better understand the four pillars of object oriented programming and the SOLID principles.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 End</a:t>
            </a:r>
            <a:endParaRPr/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Designed using HTML, CSS, Javascript with the help of Bootstrap.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Clean design and easy to use.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Full functionality: Create, Read, Update, Delete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94" name="Google Shape;294;p25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95" name="Google Shape;295;p25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97" name="Google Shape;297;p25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5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5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5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5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5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5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5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5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5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5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5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21" name="Google Shape;321;p25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